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6" r:id="rId8"/>
    <p:sldId id="260" r:id="rId9"/>
    <p:sldId id="267" r:id="rId10"/>
    <p:sldId id="268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7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342" y="1734602"/>
            <a:ext cx="7284543" cy="1752600"/>
          </a:xfrm>
        </p:spPr>
        <p:txBody>
          <a:bodyPr>
            <a:normAutofit/>
          </a:bodyPr>
          <a:lstStyle/>
          <a:p>
            <a:pPr algn="r"/>
            <a:r>
              <a:rPr lang="en-US" sz="3200" spc="300" dirty="0" smtClean="0">
                <a:latin typeface="Bookman Old Style"/>
                <a:cs typeface="Bookman Old Style"/>
              </a:rPr>
              <a:t>Ruby- Web Development Project</a:t>
            </a:r>
            <a:endParaRPr lang="en-US" sz="3200" spc="300" dirty="0">
              <a:latin typeface="Bookman Old Style"/>
              <a:cs typeface="Bookman Old Sty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0187" y="3693611"/>
            <a:ext cx="5634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spc="300" dirty="0" smtClean="0">
                <a:latin typeface="Bookman Old Style"/>
                <a:cs typeface="Bookman Old Style"/>
              </a:rPr>
              <a:t>“MAP MY LIFE”</a:t>
            </a:r>
          </a:p>
          <a:p>
            <a:pPr algn="r"/>
            <a:r>
              <a:rPr lang="en-US" sz="3200" spc="300" dirty="0" smtClean="0">
                <a:latin typeface="Bookman Old Style"/>
                <a:cs typeface="Bookman Old Style"/>
              </a:rPr>
              <a:t>Hannah</a:t>
            </a:r>
            <a:endParaRPr lang="en-US" sz="3200" spc="300" dirty="0">
              <a:latin typeface="Bookman Old Style"/>
              <a:cs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65840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197"/>
            <a:ext cx="8229600" cy="841039"/>
          </a:xfrm>
        </p:spPr>
        <p:txBody>
          <a:bodyPr/>
          <a:lstStyle/>
          <a:p>
            <a:r>
              <a:rPr lang="en-US" dirty="0" smtClean="0"/>
              <a:t>UX</a:t>
            </a:r>
            <a:endParaRPr lang="en-US" dirty="0"/>
          </a:p>
        </p:txBody>
      </p:sp>
      <p:pic>
        <p:nvPicPr>
          <p:cNvPr id="3" name="Picture 2" descr="User needs templa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7" r="5807" b="11009"/>
          <a:stretch/>
        </p:blipFill>
        <p:spPr>
          <a:xfrm>
            <a:off x="-102188" y="1051146"/>
            <a:ext cx="8612987" cy="509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2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7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1184"/>
            <a:ext cx="7467600" cy="846756"/>
          </a:xfrm>
        </p:spPr>
        <p:txBody>
          <a:bodyPr/>
          <a:lstStyle/>
          <a:p>
            <a:r>
              <a:rPr lang="en-US" dirty="0" smtClean="0"/>
              <a:t>Brief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84734"/>
            <a:ext cx="8214181" cy="5270331"/>
          </a:xfrm>
        </p:spPr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en-US" b="1" dirty="0"/>
              <a:t>Travel Bucket </a:t>
            </a:r>
            <a:r>
              <a:rPr lang="en-US" b="1" dirty="0" smtClean="0"/>
              <a:t>List</a:t>
            </a:r>
          </a:p>
          <a:p>
            <a:pPr marL="36576" indent="0">
              <a:buNone/>
            </a:pPr>
            <a:r>
              <a:rPr lang="en-US" dirty="0" smtClean="0"/>
              <a:t>Build </a:t>
            </a:r>
            <a:r>
              <a:rPr lang="en-US" dirty="0"/>
              <a:t>an app to track someone's travel adventures.</a:t>
            </a:r>
          </a:p>
          <a:p>
            <a:endParaRPr lang="en-US" b="1" dirty="0"/>
          </a:p>
          <a:p>
            <a:pPr marL="36576" indent="0">
              <a:buNone/>
            </a:pPr>
            <a:r>
              <a:rPr lang="en-US" b="1" dirty="0"/>
              <a:t>MVP:</a:t>
            </a:r>
          </a:p>
          <a:p>
            <a:r>
              <a:rPr lang="en-US" dirty="0"/>
              <a:t>The app should allow the user to track countries and cities they want to visit and those they have visited.</a:t>
            </a:r>
          </a:p>
          <a:p>
            <a:r>
              <a:rPr lang="en-US" dirty="0"/>
              <a:t>The user should be able to create, edit and delete countries</a:t>
            </a:r>
          </a:p>
          <a:p>
            <a:r>
              <a:rPr lang="en-US" dirty="0"/>
              <a:t>Each country should have one or more cities to visit</a:t>
            </a:r>
          </a:p>
          <a:p>
            <a:r>
              <a:rPr lang="en-US" dirty="0"/>
              <a:t>The user should be able to create, edit and delete cities</a:t>
            </a:r>
          </a:p>
          <a:p>
            <a:r>
              <a:rPr lang="en-US" dirty="0"/>
              <a:t>The app should allow the user to mark destinations as visited or still to see</a:t>
            </a:r>
          </a:p>
          <a:p>
            <a:endParaRPr lang="en-US" b="1" dirty="0"/>
          </a:p>
          <a:p>
            <a:pPr marL="36576" indent="0">
              <a:buNone/>
            </a:pPr>
            <a:r>
              <a:rPr lang="en-US" b="1" dirty="0"/>
              <a:t>Possible Extensions:</a:t>
            </a:r>
          </a:p>
          <a:p>
            <a:r>
              <a:rPr lang="en-US" dirty="0"/>
              <a:t>Have separate pages for destinations visited and those still to visit</a:t>
            </a:r>
          </a:p>
          <a:p>
            <a:r>
              <a:rPr lang="en-US" dirty="0"/>
              <a:t>Add sights to the destination cities</a:t>
            </a:r>
          </a:p>
          <a:p>
            <a:r>
              <a:rPr lang="en-US" dirty="0"/>
              <a:t>Search for destination by continent, city or country</a:t>
            </a:r>
          </a:p>
          <a:p>
            <a:r>
              <a:rPr lang="en-US" dirty="0"/>
              <a:t>Any other ideas you might come up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349"/>
            <a:ext cx="8229600" cy="943234"/>
          </a:xfrm>
        </p:spPr>
        <p:txBody>
          <a:bodyPr/>
          <a:lstStyle/>
          <a:p>
            <a:r>
              <a:rPr lang="en-US" dirty="0" smtClean="0"/>
              <a:t>Group 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42" r="4542"/>
          <a:stretch>
            <a:fillRect/>
          </a:stretch>
        </p:blipFill>
        <p:spPr>
          <a:xfrm>
            <a:off x="204748" y="1284734"/>
            <a:ext cx="8803215" cy="4841429"/>
          </a:xfrm>
          <a:ln w="285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608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6000" r="-9617" b="2494"/>
          <a:stretch/>
        </p:blipFill>
        <p:spPr>
          <a:xfrm>
            <a:off x="2408717" y="218990"/>
            <a:ext cx="4043724" cy="6277680"/>
          </a:xfrm>
        </p:spPr>
      </p:pic>
      <p:sp>
        <p:nvSpPr>
          <p:cNvPr id="5" name="TextBox 4"/>
          <p:cNvSpPr txBox="1"/>
          <p:nvPr/>
        </p:nvSpPr>
        <p:spPr>
          <a:xfrm>
            <a:off x="437949" y="384705"/>
            <a:ext cx="182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Possible project filenames: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0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22" r="9000"/>
          <a:stretch/>
        </p:blipFill>
        <p:spPr>
          <a:xfrm>
            <a:off x="715316" y="1493382"/>
            <a:ext cx="760570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43" r="19059" b="8080"/>
          <a:stretch/>
        </p:blipFill>
        <p:spPr>
          <a:xfrm>
            <a:off x="846700" y="1595576"/>
            <a:ext cx="7474322" cy="46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12" t="10764" r="28637" b="18347"/>
          <a:stretch/>
        </p:blipFill>
        <p:spPr>
          <a:xfrm>
            <a:off x="656921" y="1172381"/>
            <a:ext cx="7905699" cy="47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0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01"/>
            <a:ext cx="8229600" cy="607452"/>
          </a:xfrm>
        </p:spPr>
        <p:txBody>
          <a:bodyPr/>
          <a:lstStyle/>
          <a:p>
            <a:r>
              <a:rPr lang="en-US" sz="3600" dirty="0" smtClean="0"/>
              <a:t>UX- Proto Personas</a:t>
            </a:r>
            <a:endParaRPr lang="en-US" sz="3600" dirty="0"/>
          </a:p>
        </p:txBody>
      </p:sp>
      <p:pic>
        <p:nvPicPr>
          <p:cNvPr id="4" name="Picture 3" descr="Proto-persona templ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6" y="731998"/>
            <a:ext cx="8686800" cy="6141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540" t="21471" r="23563"/>
          <a:stretch/>
        </p:blipFill>
        <p:spPr>
          <a:xfrm>
            <a:off x="175176" y="811842"/>
            <a:ext cx="1633945" cy="1824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8359" y="1357731"/>
            <a:ext cx="2321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Emma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25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Lives in London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Married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00647" y="1357731"/>
            <a:ext cx="4161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Loves to travel to new places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Needs to be organised and have an itinerary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Sometimes organises for larger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8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197"/>
            <a:ext cx="8229600" cy="841039"/>
          </a:xfrm>
        </p:spPr>
        <p:txBody>
          <a:bodyPr/>
          <a:lstStyle/>
          <a:p>
            <a:r>
              <a:rPr lang="en-US" dirty="0" smtClean="0"/>
              <a:t>UX</a:t>
            </a:r>
            <a:endParaRPr lang="en-US" dirty="0"/>
          </a:p>
        </p:txBody>
      </p:sp>
      <p:pic>
        <p:nvPicPr>
          <p:cNvPr id="3" name="Picture 2" descr="User journeys template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3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21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44</TotalTime>
  <Words>178</Words>
  <Application>Microsoft Macintosh PowerPoint</Application>
  <PresentationFormat>On-screen Show (4:3)</PresentationFormat>
  <Paragraphs>35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Executive</vt:lpstr>
      <vt:lpstr>PowerPoint Presentation</vt:lpstr>
      <vt:lpstr>Brief</vt:lpstr>
      <vt:lpstr>Group Planning</vt:lpstr>
      <vt:lpstr>PowerPoint Presentation</vt:lpstr>
      <vt:lpstr>Group UX</vt:lpstr>
      <vt:lpstr>Group UX</vt:lpstr>
      <vt:lpstr>Group UX</vt:lpstr>
      <vt:lpstr>UX- Proto Personas</vt:lpstr>
      <vt:lpstr>UX</vt:lpstr>
      <vt:lpstr>UX</vt:lpstr>
      <vt:lpstr>Wire frames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 my life</dc:title>
  <dc:creator>Hannah Green</dc:creator>
  <cp:lastModifiedBy>Hannah Green</cp:lastModifiedBy>
  <cp:revision>5</cp:revision>
  <dcterms:created xsi:type="dcterms:W3CDTF">2018-05-09T14:46:26Z</dcterms:created>
  <dcterms:modified xsi:type="dcterms:W3CDTF">2018-05-09T15:31:20Z</dcterms:modified>
</cp:coreProperties>
</file>